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56" r:id="rId18"/>
    <p:sldId id="271" r:id="rId19"/>
    <p:sldId id="273" r:id="rId20"/>
    <p:sldId id="275" r:id="rId21"/>
    <p:sldId id="259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70FB7-50BD-4D26-8D3B-366AEF44720E}" v="3" dt="2021-04-19T22:09:37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Hyża" userId="425b51831a6d54f7" providerId="LiveId" clId="{C9F70FB7-50BD-4D26-8D3B-366AEF44720E}"/>
    <pc:docChg chg="undo custSel addSld delSld modSld sldOrd">
      <pc:chgData name="Justyna Hyża" userId="425b51831a6d54f7" providerId="LiveId" clId="{C9F70FB7-50BD-4D26-8D3B-366AEF44720E}" dt="2021-04-19T22:10:57.295" v="1808" actId="1076"/>
      <pc:docMkLst>
        <pc:docMk/>
      </pc:docMkLst>
      <pc:sldChg chg="modSp mod">
        <pc:chgData name="Justyna Hyża" userId="425b51831a6d54f7" providerId="LiveId" clId="{C9F70FB7-50BD-4D26-8D3B-366AEF44720E}" dt="2021-04-19T22:10:57.295" v="1808" actId="1076"/>
        <pc:sldMkLst>
          <pc:docMk/>
          <pc:sldMk cId="650317164" sldId="256"/>
        </pc:sldMkLst>
        <pc:spChg chg="mod">
          <ac:chgData name="Justyna Hyża" userId="425b51831a6d54f7" providerId="LiveId" clId="{C9F70FB7-50BD-4D26-8D3B-366AEF44720E}" dt="2021-04-19T22:10:57.295" v="1808" actId="1076"/>
          <ac:spMkLst>
            <pc:docMk/>
            <pc:sldMk cId="650317164" sldId="256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31:02.423" v="1362" actId="20577"/>
          <ac:spMkLst>
            <pc:docMk/>
            <pc:sldMk cId="650317164" sldId="256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1:13:10.269" v="35" actId="20577"/>
        <pc:sldMkLst>
          <pc:docMk/>
          <pc:sldMk cId="3730760254" sldId="258"/>
        </pc:sldMkLst>
        <pc:spChg chg="mod">
          <ac:chgData name="Justyna Hyża" userId="425b51831a6d54f7" providerId="LiveId" clId="{C9F70FB7-50BD-4D26-8D3B-366AEF44720E}" dt="2021-04-19T21:13:10.269" v="35" actId="20577"/>
          <ac:spMkLst>
            <pc:docMk/>
            <pc:sldMk cId="3730760254" sldId="258"/>
            <ac:spMk id="7" creationId="{31B85706-AA7C-4EAE-B6C5-F6042FEB367D}"/>
          </ac:spMkLst>
        </pc:spChg>
      </pc:sldChg>
      <pc:sldChg chg="modSp mod ord">
        <pc:chgData name="Justyna Hyża" userId="425b51831a6d54f7" providerId="LiveId" clId="{C9F70FB7-50BD-4D26-8D3B-366AEF44720E}" dt="2021-04-19T22:09:39.465" v="1785" actId="1076"/>
        <pc:sldMkLst>
          <pc:docMk/>
          <pc:sldMk cId="4753874" sldId="259"/>
        </pc:sldMkLst>
        <pc:spChg chg="mod">
          <ac:chgData name="Justyna Hyża" userId="425b51831a6d54f7" providerId="LiveId" clId="{C9F70FB7-50BD-4D26-8D3B-366AEF44720E}" dt="2021-04-19T22:09:39.465" v="1785" actId="1076"/>
          <ac:spMkLst>
            <pc:docMk/>
            <pc:sldMk cId="4753874" sldId="259"/>
            <ac:spMk id="2" creationId="{29C63E96-166F-464D-98C3-4CA3F2952C95}"/>
          </ac:spMkLst>
        </pc:spChg>
        <pc:picChg chg="mod">
          <ac:chgData name="Justyna Hyża" userId="425b51831a6d54f7" providerId="LiveId" clId="{C9F70FB7-50BD-4D26-8D3B-366AEF44720E}" dt="2021-04-19T21:34:05.162" v="1472" actId="1076"/>
          <ac:picMkLst>
            <pc:docMk/>
            <pc:sldMk cId="4753874" sldId="259"/>
            <ac:picMk id="3" creationId="{9AAFF284-A224-4179-936B-F0DD408250FF}"/>
          </ac:picMkLst>
        </pc:picChg>
      </pc:sldChg>
      <pc:sldChg chg="del">
        <pc:chgData name="Justyna Hyża" userId="425b51831a6d54f7" providerId="LiveId" clId="{C9F70FB7-50BD-4D26-8D3B-366AEF44720E}" dt="2021-04-19T21:14:35.544" v="174" actId="2696"/>
        <pc:sldMkLst>
          <pc:docMk/>
          <pc:sldMk cId="4116432742" sldId="260"/>
        </pc:sldMkLst>
      </pc:sldChg>
      <pc:sldChg chg="modSp mod">
        <pc:chgData name="Justyna Hyża" userId="425b51831a6d54f7" providerId="LiveId" clId="{C9F70FB7-50BD-4D26-8D3B-366AEF44720E}" dt="2021-04-19T21:14:20.292" v="173" actId="403"/>
        <pc:sldMkLst>
          <pc:docMk/>
          <pc:sldMk cId="1658467078" sldId="261"/>
        </pc:sldMkLst>
        <pc:spChg chg="mod">
          <ac:chgData name="Justyna Hyża" userId="425b51831a6d54f7" providerId="LiveId" clId="{C9F70FB7-50BD-4D26-8D3B-366AEF44720E}" dt="2021-04-19T21:14:20.292" v="173" actId="403"/>
          <ac:spMkLst>
            <pc:docMk/>
            <pc:sldMk cId="1658467078" sldId="261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1:22:25.637" v="680" actId="1076"/>
        <pc:sldMkLst>
          <pc:docMk/>
          <pc:sldMk cId="677497642" sldId="263"/>
        </pc:sldMkLst>
        <pc:spChg chg="mod">
          <ac:chgData name="Justyna Hyża" userId="425b51831a6d54f7" providerId="LiveId" clId="{C9F70FB7-50BD-4D26-8D3B-366AEF44720E}" dt="2021-04-19T21:22:25.637" v="680" actId="1076"/>
          <ac:spMkLst>
            <pc:docMk/>
            <pc:sldMk cId="677497642" sldId="263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17:59.575" v="413" actId="20577"/>
          <ac:spMkLst>
            <pc:docMk/>
            <pc:sldMk cId="677497642" sldId="263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1:22:18.611" v="679" actId="1076"/>
        <pc:sldMkLst>
          <pc:docMk/>
          <pc:sldMk cId="656353337" sldId="264"/>
        </pc:sldMkLst>
        <pc:spChg chg="mod">
          <ac:chgData name="Justyna Hyża" userId="425b51831a6d54f7" providerId="LiveId" clId="{C9F70FB7-50BD-4D26-8D3B-366AEF44720E}" dt="2021-04-19T21:22:18.611" v="679" actId="1076"/>
          <ac:spMkLst>
            <pc:docMk/>
            <pc:sldMk cId="656353337" sldId="264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19:22.230" v="537" actId="1076"/>
          <ac:spMkLst>
            <pc:docMk/>
            <pc:sldMk cId="656353337" sldId="264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2:10:29.562" v="1791" actId="20577"/>
        <pc:sldMkLst>
          <pc:docMk/>
          <pc:sldMk cId="3130649021" sldId="265"/>
        </pc:sldMkLst>
        <pc:spChg chg="mod">
          <ac:chgData name="Justyna Hyża" userId="425b51831a6d54f7" providerId="LiveId" clId="{C9F70FB7-50BD-4D26-8D3B-366AEF44720E}" dt="2021-04-19T22:10:29.562" v="1791" actId="20577"/>
          <ac:spMkLst>
            <pc:docMk/>
            <pc:sldMk cId="3130649021" sldId="265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21:04.215" v="637" actId="1076"/>
          <ac:spMkLst>
            <pc:docMk/>
            <pc:sldMk cId="3130649021" sldId="265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1:22:00.770" v="677" actId="403"/>
        <pc:sldMkLst>
          <pc:docMk/>
          <pc:sldMk cId="1052938397" sldId="266"/>
        </pc:sldMkLst>
        <pc:spChg chg="mod">
          <ac:chgData name="Justyna Hyża" userId="425b51831a6d54f7" providerId="LiveId" clId="{C9F70FB7-50BD-4D26-8D3B-366AEF44720E}" dt="2021-04-19T21:21:14.555" v="638" actId="1076"/>
          <ac:spMkLst>
            <pc:docMk/>
            <pc:sldMk cId="1052938397" sldId="266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22:00.770" v="677" actId="403"/>
          <ac:spMkLst>
            <pc:docMk/>
            <pc:sldMk cId="1052938397" sldId="266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2:10:41.553" v="1805" actId="20577"/>
        <pc:sldMkLst>
          <pc:docMk/>
          <pc:sldMk cId="1015109804" sldId="267"/>
        </pc:sldMkLst>
        <pc:spChg chg="mod">
          <ac:chgData name="Justyna Hyża" userId="425b51831a6d54f7" providerId="LiveId" clId="{C9F70FB7-50BD-4D26-8D3B-366AEF44720E}" dt="2021-04-19T22:10:41.553" v="1805" actId="20577"/>
          <ac:spMkLst>
            <pc:docMk/>
            <pc:sldMk cId="1015109804" sldId="267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25:13.734" v="984" actId="404"/>
          <ac:spMkLst>
            <pc:docMk/>
            <pc:sldMk cId="1015109804" sldId="267"/>
            <ac:spMk id="7" creationId="{31B85706-AA7C-4EAE-B6C5-F6042FEB367D}"/>
          </ac:spMkLst>
        </pc:spChg>
      </pc:sldChg>
      <pc:sldChg chg="modSp mod">
        <pc:chgData name="Justyna Hyża" userId="425b51831a6d54f7" providerId="LiveId" clId="{C9F70FB7-50BD-4D26-8D3B-366AEF44720E}" dt="2021-04-19T21:26:58.701" v="1141" actId="1076"/>
        <pc:sldMkLst>
          <pc:docMk/>
          <pc:sldMk cId="30365996" sldId="268"/>
        </pc:sldMkLst>
        <pc:spChg chg="mod">
          <ac:chgData name="Justyna Hyża" userId="425b51831a6d54f7" providerId="LiveId" clId="{C9F70FB7-50BD-4D26-8D3B-366AEF44720E}" dt="2021-04-19T21:25:27.371" v="985" actId="1076"/>
          <ac:spMkLst>
            <pc:docMk/>
            <pc:sldMk cId="30365996" sldId="268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26:58.701" v="1141" actId="1076"/>
          <ac:spMkLst>
            <pc:docMk/>
            <pc:sldMk cId="30365996" sldId="268"/>
            <ac:spMk id="7" creationId="{31B85706-AA7C-4EAE-B6C5-F6042FEB367D}"/>
          </ac:spMkLst>
        </pc:spChg>
        <pc:picChg chg="mod">
          <ac:chgData name="Justyna Hyża" userId="425b51831a6d54f7" providerId="LiveId" clId="{C9F70FB7-50BD-4D26-8D3B-366AEF44720E}" dt="2021-04-19T21:26:51.759" v="1140" actId="1076"/>
          <ac:picMkLst>
            <pc:docMk/>
            <pc:sldMk cId="30365996" sldId="268"/>
            <ac:picMk id="2" creationId="{FC649866-7EBD-4320-A265-1D6E0A6374F1}"/>
          </ac:picMkLst>
        </pc:picChg>
      </pc:sldChg>
      <pc:sldChg chg="modSp mod">
        <pc:chgData name="Justyna Hyża" userId="425b51831a6d54f7" providerId="LiveId" clId="{C9F70FB7-50BD-4D26-8D3B-366AEF44720E}" dt="2021-04-19T21:28:37.527" v="1175" actId="1076"/>
        <pc:sldMkLst>
          <pc:docMk/>
          <pc:sldMk cId="3730161290" sldId="269"/>
        </pc:sldMkLst>
        <pc:spChg chg="mod">
          <ac:chgData name="Justyna Hyża" userId="425b51831a6d54f7" providerId="LiveId" clId="{C9F70FB7-50BD-4D26-8D3B-366AEF44720E}" dt="2021-04-19T21:28:28.470" v="1173" actId="1076"/>
          <ac:spMkLst>
            <pc:docMk/>
            <pc:sldMk cId="3730161290" sldId="269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28:37.527" v="1175" actId="1076"/>
          <ac:spMkLst>
            <pc:docMk/>
            <pc:sldMk cId="3730161290" sldId="269"/>
            <ac:spMk id="7" creationId="{31B85706-AA7C-4EAE-B6C5-F6042FEB367D}"/>
          </ac:spMkLst>
        </pc:spChg>
        <pc:picChg chg="mod">
          <ac:chgData name="Justyna Hyża" userId="425b51831a6d54f7" providerId="LiveId" clId="{C9F70FB7-50BD-4D26-8D3B-366AEF44720E}" dt="2021-04-19T21:28:32.493" v="1174" actId="1076"/>
          <ac:picMkLst>
            <pc:docMk/>
            <pc:sldMk cId="3730161290" sldId="269"/>
            <ac:picMk id="2" creationId="{305F8CC3-128D-4824-A210-53777338D602}"/>
          </ac:picMkLst>
        </pc:picChg>
      </pc:sldChg>
      <pc:sldChg chg="modSp mod">
        <pc:chgData name="Justyna Hyża" userId="425b51831a6d54f7" providerId="LiveId" clId="{C9F70FB7-50BD-4D26-8D3B-366AEF44720E}" dt="2021-04-19T21:30:43.256" v="1332" actId="1076"/>
        <pc:sldMkLst>
          <pc:docMk/>
          <pc:sldMk cId="2459444711" sldId="270"/>
        </pc:sldMkLst>
        <pc:spChg chg="mod">
          <ac:chgData name="Justyna Hyża" userId="425b51831a6d54f7" providerId="LiveId" clId="{C9F70FB7-50BD-4D26-8D3B-366AEF44720E}" dt="2021-04-19T21:30:40.203" v="1331" actId="1076"/>
          <ac:spMkLst>
            <pc:docMk/>
            <pc:sldMk cId="2459444711" sldId="270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30:43.256" v="1332" actId="1076"/>
          <ac:spMkLst>
            <pc:docMk/>
            <pc:sldMk cId="2459444711" sldId="270"/>
            <ac:spMk id="7" creationId="{31B85706-AA7C-4EAE-B6C5-F6042FEB367D}"/>
          </ac:spMkLst>
        </pc:spChg>
      </pc:sldChg>
      <pc:sldChg chg="del">
        <pc:chgData name="Justyna Hyża" userId="425b51831a6d54f7" providerId="LiveId" clId="{C9F70FB7-50BD-4D26-8D3B-366AEF44720E}" dt="2021-04-19T21:31:19.044" v="1363" actId="2696"/>
        <pc:sldMkLst>
          <pc:docMk/>
          <pc:sldMk cId="455496310" sldId="272"/>
        </pc:sldMkLst>
      </pc:sldChg>
      <pc:sldChg chg="modSp mod">
        <pc:chgData name="Justyna Hyża" userId="425b51831a6d54f7" providerId="LiveId" clId="{C9F70FB7-50BD-4D26-8D3B-366AEF44720E}" dt="2021-04-19T21:33:01.436" v="1450" actId="14100"/>
        <pc:sldMkLst>
          <pc:docMk/>
          <pc:sldMk cId="3379347102" sldId="273"/>
        </pc:sldMkLst>
        <pc:spChg chg="mod">
          <ac:chgData name="Justyna Hyża" userId="425b51831a6d54f7" providerId="LiveId" clId="{C9F70FB7-50BD-4D26-8D3B-366AEF44720E}" dt="2021-04-19T21:32:38.351" v="1445" actId="1076"/>
          <ac:spMkLst>
            <pc:docMk/>
            <pc:sldMk cId="3379347102" sldId="273"/>
            <ac:spMk id="5" creationId="{A54B911F-E60A-45E3-8B79-7779D57F0B28}"/>
          </ac:spMkLst>
        </pc:spChg>
        <pc:spChg chg="mod">
          <ac:chgData name="Justyna Hyża" userId="425b51831a6d54f7" providerId="LiveId" clId="{C9F70FB7-50BD-4D26-8D3B-366AEF44720E}" dt="2021-04-19T21:33:01.436" v="1450" actId="14100"/>
          <ac:spMkLst>
            <pc:docMk/>
            <pc:sldMk cId="3379347102" sldId="273"/>
            <ac:spMk id="7" creationId="{31B85706-AA7C-4EAE-B6C5-F6042FEB367D}"/>
          </ac:spMkLst>
        </pc:spChg>
        <pc:picChg chg="mod">
          <ac:chgData name="Justyna Hyża" userId="425b51831a6d54f7" providerId="LiveId" clId="{C9F70FB7-50BD-4D26-8D3B-366AEF44720E}" dt="2021-04-19T21:32:46.257" v="1446" actId="1076"/>
          <ac:picMkLst>
            <pc:docMk/>
            <pc:sldMk cId="3379347102" sldId="273"/>
            <ac:picMk id="2" creationId="{DE0A791B-4129-47D4-835B-2D0804100C05}"/>
          </ac:picMkLst>
        </pc:picChg>
      </pc:sldChg>
      <pc:sldChg chg="ord">
        <pc:chgData name="Justyna Hyża" userId="425b51831a6d54f7" providerId="LiveId" clId="{C9F70FB7-50BD-4D26-8D3B-366AEF44720E}" dt="2021-04-19T22:10:46.340" v="1807"/>
        <pc:sldMkLst>
          <pc:docMk/>
          <pc:sldMk cId="4124140816" sldId="274"/>
        </pc:sldMkLst>
      </pc:sldChg>
      <pc:sldChg chg="modSp add mod">
        <pc:chgData name="Justyna Hyża" userId="425b51831a6d54f7" providerId="LiveId" clId="{C9F70FB7-50BD-4D26-8D3B-366AEF44720E}" dt="2021-04-19T22:07:51.991" v="1658" actId="20577"/>
        <pc:sldMkLst>
          <pc:docMk/>
          <pc:sldMk cId="3829940265" sldId="275"/>
        </pc:sldMkLst>
        <pc:spChg chg="mod">
          <ac:chgData name="Justyna Hyża" userId="425b51831a6d54f7" providerId="LiveId" clId="{C9F70FB7-50BD-4D26-8D3B-366AEF44720E}" dt="2021-04-19T22:07:51.991" v="1658" actId="20577"/>
          <ac:spMkLst>
            <pc:docMk/>
            <pc:sldMk cId="3829940265" sldId="275"/>
            <ac:spMk id="2" creationId="{29C63E96-166F-464D-98C3-4CA3F2952C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RMPTJAQ5j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ustyna.hyza@zhp.net.p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 descr="Obraz zawierający tekst&#10;&#10;Opis wygenerowany automatycznie">
            <a:extLst>
              <a:ext uri="{FF2B5EF4-FFF2-40B4-BE49-F238E27FC236}">
                <a16:creationId xmlns:a16="http://schemas.microsoft.com/office/drawing/2014/main" id="{4F3793AF-5293-4218-8B77-E8AAF86EF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673" y="-4656"/>
            <a:ext cx="9175376" cy="68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0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FC649866-7EBD-4320-A265-1D6E0A637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0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600022" y="513765"/>
            <a:ext cx="723737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O - sekwencja działań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010441" y="1798214"/>
            <a:ext cx="7597301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1600" b="1" dirty="0">
                <a:ea typeface="+mn-lt"/>
                <a:cs typeface="+mn-lt"/>
              </a:rPr>
              <a:t>Wstęp – odprawa (lub wydanie bezkontaktowe pakietu na grę)</a:t>
            </a: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dirty="0">
                <a:ea typeface="+mn-lt"/>
                <a:cs typeface="+mn-lt"/>
              </a:rPr>
              <a:t>Spotkanie z INFORMATOREM nr 1 - wręczenie teczki</a:t>
            </a: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b="1" dirty="0">
                <a:ea typeface="+mn-lt"/>
                <a:cs typeface="+mn-lt"/>
              </a:rPr>
              <a:t>Akcja WYWIAD – gra z QR kodami – uzupełnieni teczki i poznanie trasy więźniarki</a:t>
            </a: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dirty="0">
                <a:ea typeface="+mn-lt"/>
                <a:cs typeface="+mn-lt"/>
              </a:rPr>
              <a:t>Spotkanie z INORMATOREM nr 2 – przekazanie uzupełnionej teczki </a:t>
            </a: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b="1" dirty="0">
                <a:ea typeface="+mn-lt"/>
                <a:cs typeface="+mn-lt"/>
              </a:rPr>
              <a:t>Akcja PLAKATOWANIE – przygotowanie plakatów i rozwieszenie ich</a:t>
            </a: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dirty="0">
                <a:ea typeface="+mn-lt"/>
                <a:cs typeface="+mn-lt"/>
              </a:rPr>
              <a:t>Spotkanie z INFORMATOREM nr 3 – przekazanie tajnej informacji na plakacie</a:t>
            </a: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b="1" dirty="0">
                <a:ea typeface="+mn-lt"/>
                <a:cs typeface="+mn-lt"/>
              </a:rPr>
              <a:t>Akcja WIĘŹNIARKA – odnalezienie specjalnie oznaczonego auta “więźniarki”</a:t>
            </a: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sz="1600" dirty="0">
                <a:ea typeface="+mn-lt"/>
                <a:cs typeface="+mn-lt"/>
              </a:rPr>
              <a:t>Zakończenie - podsumowanie i nagrodzenie uczestników</a:t>
            </a: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305F8CC3-128D-4824-A210-53777338D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1992724" y="1197401"/>
            <a:ext cx="755839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Podczas akcji potrzebować możesz...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291906" y="2210458"/>
            <a:ext cx="7597301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1600" b="1" dirty="0">
                <a:ea typeface="+mn-lt"/>
                <a:cs typeface="+mn-lt"/>
              </a:rPr>
              <a:t>Twórcy gry przygotowali podstawowe materiały, które potrzebę będą podczas gry. To znaczy, że każdy patrol/jednostka , który będzie chciał wziąć udział w grze otrzyma od twórców:</a:t>
            </a:r>
          </a:p>
          <a:p>
            <a:pPr algn="just"/>
            <a:endParaRPr lang="pl-PL" sz="1600" b="1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Teczki i akta Naczelnika (stanowi kartę patrolową)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Fotografię Naczelnika (stanowi jeden z potrzebnych elementów gry)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Zestaw zadań wydrukowanych za pomocą technologii QR kodów i tradycyjną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Załączniki do zadań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Dyplomy uczestnictwa i podziękowania dla współorganizatorów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Plakietki dla uczestników i współorganizatorów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342900" indent="-342900" algn="just">
              <a:buFontTx/>
              <a:buAutoNum type="arabicPeriod"/>
            </a:pPr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16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B96888BD-1821-4254-8F72-A6A89AD7D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1289339" y="1014522"/>
            <a:ext cx="755839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Co musi przygotować organizator...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291906" y="1996588"/>
            <a:ext cx="759730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1600" b="1" dirty="0">
                <a:ea typeface="+mn-lt"/>
                <a:cs typeface="+mn-lt"/>
              </a:rPr>
              <a:t>Kilka zadań leży na barkach organizatorów, czyli Twoich:</a:t>
            </a:r>
          </a:p>
          <a:p>
            <a:pPr algn="just"/>
            <a:endParaRPr lang="pl-PL" sz="1600" b="1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Zgłoszenie jednostki lub zastępów do programowca poprzez ankietę zamieszczoną na końcu prezentacji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Odebranie pakietów z siedziby hufca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Wyznaczenie terenu gry i przygotowanie mapy dla każdego patrolu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Wyznaczenie trasy więźniarki, tak by zgodna była z rozmieszczeniem QR kodów </a:t>
            </a:r>
            <a:br>
              <a:rPr lang="pl-PL" sz="1600" dirty="0">
                <a:cs typeface="Calibri"/>
              </a:rPr>
            </a:br>
            <a:r>
              <a:rPr lang="pl-PL" sz="1600" dirty="0">
                <a:cs typeface="Calibri"/>
              </a:rPr>
              <a:t>( to one tworzą trasę gry)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Zabezpieczenie dodatkowych materiałów: długopisy, kartki, taśma klejąca, apteczka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Zebranie grupy instruktorów, wędrowników, którzy pomogą Ci zorganizować grę</a:t>
            </a:r>
          </a:p>
          <a:p>
            <a:pPr marL="285750" indent="-285750"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pl-PL" sz="1600" dirty="0">
                <a:cs typeface="Calibri"/>
              </a:rPr>
              <a:t>Zaraportowanie rezultatów gry (fotografie)</a:t>
            </a:r>
          </a:p>
          <a:p>
            <a:pPr marL="342900" indent="-342900" algn="just">
              <a:buFontTx/>
              <a:buAutoNum type="arabicPeriod"/>
            </a:pPr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944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DF148C82-474C-432F-A78F-B9A1F4025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82" y="1681"/>
            <a:ext cx="12133729" cy="685463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477351" y="401383"/>
            <a:ext cx="4276783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800" b="1">
                <a:cs typeface="Calibri"/>
              </a:rPr>
              <a:t>Pakiet</a:t>
            </a:r>
          </a:p>
        </p:txBody>
      </p:sp>
    </p:spTree>
    <p:extLst>
      <p:ext uri="{BB962C8B-B14F-4D97-AF65-F5344CB8AC3E}">
        <p14:creationId xmlns:p14="http://schemas.microsoft.com/office/powerpoint/2010/main" val="4124140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E09299FB-3661-48B7-99C5-52F36E5E3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2103769" y="1128859"/>
            <a:ext cx="6809361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400" b="1" dirty="0">
                <a:cs typeface="Calibri"/>
              </a:rPr>
              <a:t>Skąd pomysł na AKCJĘ FLO?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656058" y="2610662"/>
            <a:ext cx="759730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1600" b="1" dirty="0">
                <a:ea typeface="+mn-lt"/>
                <a:cs typeface="+mn-lt"/>
              </a:rPr>
              <a:t>106 rocznica urodzin pierwszego Naczelnika Szarych Szeregów </a:t>
            </a:r>
            <a:r>
              <a:rPr lang="pl-PL" sz="1600" b="1" dirty="0" err="1">
                <a:ea typeface="+mn-lt"/>
                <a:cs typeface="+mn-lt"/>
              </a:rPr>
              <a:t>hm</a:t>
            </a:r>
            <a:r>
              <a:rPr lang="pl-PL" sz="1600" b="1" dirty="0">
                <a:ea typeface="+mn-lt"/>
                <a:cs typeface="+mn-lt"/>
              </a:rPr>
              <a:t>. Floriana Marciniaka</a:t>
            </a:r>
            <a:endParaRPr lang="pl-PL" sz="1800" dirty="0"/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 b="1" dirty="0">
                <a:cs typeface="Calibri"/>
              </a:rPr>
              <a:t>Aktywizacja środowisk zuchowych, harcerskich, </a:t>
            </a:r>
            <a:r>
              <a:rPr lang="pl-PL" sz="1600" b="1" dirty="0" err="1">
                <a:cs typeface="Calibri"/>
              </a:rPr>
              <a:t>starszoharcerskich</a:t>
            </a:r>
            <a:r>
              <a:rPr lang="pl-PL" sz="1600" b="1" dirty="0">
                <a:cs typeface="Calibri"/>
              </a:rPr>
              <a:t> i wędrowniczych</a:t>
            </a:r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 b="1" dirty="0">
                <a:cs typeface="Calibri"/>
              </a:rPr>
              <a:t>Stworzenie narzędzia pracy, który wspiera pracę programowca w hufcach</a:t>
            </a:r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 b="1" dirty="0">
                <a:cs typeface="Calibri"/>
              </a:rPr>
              <a:t> ODEJŚCIE OD KOMPUTERÓW!</a:t>
            </a:r>
          </a:p>
          <a:p>
            <a:endParaRPr lang="pl-PL" sz="1600" dirty="0">
              <a:cs typeface="Calibri"/>
            </a:endParaRPr>
          </a:p>
          <a:p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2B56944A-76AA-45D9-B851-751D331AA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69AC243-11E0-4A37-A5EA-CE606604BEEA}"/>
              </a:ext>
            </a:extLst>
          </p:cNvPr>
          <p:cNvSpPr txBox="1"/>
          <p:nvPr/>
        </p:nvSpPr>
        <p:spPr>
          <a:xfrm>
            <a:off x="2681593" y="1332691"/>
            <a:ext cx="681908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400" b="1"/>
              <a:t>Twórcy 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09A3ECC-9C6D-438C-8C5C-C761A80520DC}"/>
              </a:ext>
            </a:extLst>
          </p:cNvPr>
          <p:cNvSpPr txBox="1"/>
          <p:nvPr/>
        </p:nvSpPr>
        <p:spPr>
          <a:xfrm>
            <a:off x="2678552" y="2137046"/>
            <a:ext cx="7947497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800" b="1">
                <a:ea typeface="+mn-lt"/>
                <a:cs typeface="+mn-lt"/>
              </a:rPr>
              <a:t>Merytoryka</a:t>
            </a:r>
          </a:p>
          <a:p>
            <a:r>
              <a:rPr lang="pl-PL" err="1">
                <a:ea typeface="+mn-lt"/>
                <a:cs typeface="+mn-lt"/>
              </a:rPr>
              <a:t>hm</a:t>
            </a:r>
            <a:r>
              <a:rPr lang="pl-PL" sz="1800">
                <a:ea typeface="+mn-lt"/>
                <a:cs typeface="+mn-lt"/>
              </a:rPr>
              <a:t>. Magda </a:t>
            </a:r>
            <a:r>
              <a:rPr lang="pl-PL" sz="1800" err="1">
                <a:ea typeface="+mn-lt"/>
                <a:cs typeface="+mn-lt"/>
              </a:rPr>
              <a:t>Pabin</a:t>
            </a:r>
            <a:r>
              <a:rPr lang="pl-PL" sz="1800">
                <a:ea typeface="+mn-lt"/>
                <a:cs typeface="+mn-lt"/>
              </a:rPr>
              <a:t>-Majchrzak - programowiec Hufca Jarocin</a:t>
            </a:r>
            <a:endParaRPr lang="pl-PL" sz="1800"/>
          </a:p>
          <a:p>
            <a:r>
              <a:rPr lang="pl-PL" err="1">
                <a:ea typeface="+mn-lt"/>
                <a:cs typeface="+mn-lt"/>
              </a:rPr>
              <a:t>hm</a:t>
            </a:r>
            <a:r>
              <a:rPr lang="pl-PL" sz="1800">
                <a:ea typeface="+mn-lt"/>
                <a:cs typeface="+mn-lt"/>
              </a:rPr>
              <a:t>. Justyna Hyża-Chmielewska - programowiec Hufca Konin</a:t>
            </a:r>
          </a:p>
          <a:p>
            <a:r>
              <a:rPr lang="pl-PL" err="1">
                <a:ea typeface="+mn-lt"/>
                <a:cs typeface="+mn-lt"/>
              </a:rPr>
              <a:t>hm</a:t>
            </a:r>
            <a:r>
              <a:rPr lang="pl-PL" sz="1800">
                <a:ea typeface="+mn-lt"/>
                <a:cs typeface="+mn-lt"/>
              </a:rPr>
              <a:t>. Joanna Muszyńska - programowiec/</a:t>
            </a:r>
            <a:r>
              <a:rPr lang="pl-PL" sz="1800" err="1">
                <a:ea typeface="+mn-lt"/>
                <a:cs typeface="+mn-lt"/>
              </a:rPr>
              <a:t>kształceniowiec</a:t>
            </a:r>
            <a:r>
              <a:rPr lang="pl-PL" sz="1800">
                <a:ea typeface="+mn-lt"/>
                <a:cs typeface="+mn-lt"/>
              </a:rPr>
              <a:t> Hufca P-ń Wilda</a:t>
            </a:r>
          </a:p>
          <a:p>
            <a:r>
              <a:rPr lang="pl-PL" err="1">
                <a:ea typeface="+mn-lt"/>
                <a:cs typeface="+mn-lt"/>
              </a:rPr>
              <a:t>phm</a:t>
            </a:r>
            <a:r>
              <a:rPr lang="pl-PL" sz="1800">
                <a:ea typeface="+mn-lt"/>
                <a:cs typeface="+mn-lt"/>
              </a:rPr>
              <a:t>. Anna Kubera – programowiec Hufca Śrem</a:t>
            </a:r>
          </a:p>
          <a:p>
            <a:r>
              <a:rPr lang="pl-PL" err="1">
                <a:ea typeface="+mn-lt"/>
                <a:cs typeface="+mn-lt"/>
              </a:rPr>
              <a:t>pwd</a:t>
            </a:r>
            <a:r>
              <a:rPr lang="pl-PL" sz="1800">
                <a:ea typeface="+mn-lt"/>
                <a:cs typeface="+mn-lt"/>
              </a:rPr>
              <a:t>. Aneta </a:t>
            </a:r>
            <a:r>
              <a:rPr lang="pl-PL" sz="1800" err="1">
                <a:ea typeface="+mn-lt"/>
                <a:cs typeface="+mn-lt"/>
              </a:rPr>
              <a:t>Horowska</a:t>
            </a:r>
            <a:r>
              <a:rPr lang="pl-PL" sz="1800">
                <a:ea typeface="+mn-lt"/>
                <a:cs typeface="+mn-lt"/>
              </a:rPr>
              <a:t> - programowiec Hufca Wolsztyn</a:t>
            </a:r>
          </a:p>
          <a:p>
            <a:r>
              <a:rPr lang="pl-PL" err="1">
                <a:ea typeface="+mn-lt"/>
                <a:cs typeface="+mn-lt"/>
              </a:rPr>
              <a:t>phm</a:t>
            </a:r>
            <a:r>
              <a:rPr lang="pl-PL" sz="1800">
                <a:ea typeface="+mn-lt"/>
                <a:cs typeface="+mn-lt"/>
              </a:rPr>
              <a:t>. Mikołaj Stachowiak –  </a:t>
            </a:r>
            <a:r>
              <a:rPr lang="pl-PL" sz="1800" err="1">
                <a:ea typeface="+mn-lt"/>
                <a:cs typeface="+mn-lt"/>
              </a:rPr>
              <a:t>kształceniowiec</a:t>
            </a:r>
            <a:r>
              <a:rPr lang="pl-PL" sz="1800">
                <a:ea typeface="+mn-lt"/>
                <a:cs typeface="+mn-lt"/>
              </a:rPr>
              <a:t> Hufiec Wolsztyn</a:t>
            </a:r>
          </a:p>
          <a:p>
            <a:r>
              <a:rPr lang="pl-PL" err="1">
                <a:ea typeface="+mn-lt"/>
                <a:cs typeface="+mn-lt"/>
              </a:rPr>
              <a:t>hm</a:t>
            </a:r>
            <a:r>
              <a:rPr lang="pl-PL" sz="1800">
                <a:ea typeface="+mn-lt"/>
                <a:cs typeface="+mn-lt"/>
              </a:rPr>
              <a:t>. Kinga </a:t>
            </a:r>
            <a:r>
              <a:rPr lang="pl-PL" sz="1800" err="1">
                <a:ea typeface="+mn-lt"/>
                <a:cs typeface="+mn-lt"/>
              </a:rPr>
              <a:t>Pelec</a:t>
            </a:r>
            <a:r>
              <a:rPr lang="pl-PL" sz="1800">
                <a:ea typeface="+mn-lt"/>
                <a:cs typeface="+mn-lt"/>
              </a:rPr>
              <a:t> - zastępca Komendanta Chorągwi Wielkopolskiej </a:t>
            </a:r>
          </a:p>
          <a:p>
            <a:r>
              <a:rPr lang="pl-PL" err="1">
                <a:ea typeface="+mn-lt"/>
                <a:cs typeface="+mn-lt"/>
              </a:rPr>
              <a:t>phm</a:t>
            </a:r>
            <a:r>
              <a:rPr lang="pl-PL" sz="1800">
                <a:ea typeface="+mn-lt"/>
                <a:cs typeface="+mn-lt"/>
              </a:rPr>
              <a:t>. Anita </a:t>
            </a:r>
            <a:r>
              <a:rPr lang="pl-PL" sz="1800" err="1">
                <a:ea typeface="+mn-lt"/>
                <a:cs typeface="+mn-lt"/>
              </a:rPr>
              <a:t>Walachowska</a:t>
            </a:r>
            <a:r>
              <a:rPr lang="pl-PL" sz="1800">
                <a:ea typeface="+mn-lt"/>
                <a:cs typeface="+mn-lt"/>
              </a:rPr>
              <a:t> - zastępca Komendanta Chorągwi Wielkopolskiej</a:t>
            </a:r>
            <a:endParaRPr lang="pl-PL" sz="1800">
              <a:cs typeface="Calibri"/>
            </a:endParaRPr>
          </a:p>
          <a:p>
            <a:pPr algn="l"/>
            <a:endParaRPr lang="pl-PL" sz="1800">
              <a:cs typeface="Calibri"/>
            </a:endParaRPr>
          </a:p>
          <a:p>
            <a:r>
              <a:rPr lang="pl-PL" sz="1800" b="1">
                <a:cs typeface="Calibri"/>
              </a:rPr>
              <a:t>Grafika</a:t>
            </a:r>
          </a:p>
          <a:p>
            <a:r>
              <a:rPr lang="pl-PL" err="1">
                <a:cs typeface="Calibri"/>
              </a:rPr>
              <a:t>phm</a:t>
            </a:r>
            <a:r>
              <a:rPr lang="pl-PL" sz="1800">
                <a:cs typeface="Calibri"/>
              </a:rPr>
              <a:t>. Anita </a:t>
            </a:r>
            <a:r>
              <a:rPr lang="pl-PL" sz="1800" err="1">
                <a:cs typeface="Calibri"/>
              </a:rPr>
              <a:t>Walachowska</a:t>
            </a:r>
            <a:endParaRPr lang="pl-PL" sz="1800">
              <a:cs typeface="Calibri"/>
            </a:endParaRPr>
          </a:p>
          <a:p>
            <a:endParaRPr lang="pl-PL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00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DE0A791B-4129-47D4-835B-2D0804100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48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757179" y="658166"/>
            <a:ext cx="6809361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400" b="1" dirty="0">
                <a:cs typeface="Calibri"/>
              </a:rPr>
              <a:t>Najważniejsze informacje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1139483" y="2167961"/>
            <a:ext cx="10114671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cs typeface="Calibri"/>
              </a:rPr>
              <a:t>Koszt: </a:t>
            </a:r>
            <a:r>
              <a:rPr lang="pl-PL" dirty="0">
                <a:cs typeface="Calibri"/>
              </a:rPr>
              <a:t>brak (</a:t>
            </a:r>
            <a:r>
              <a:rPr lang="pl-PL" dirty="0" err="1">
                <a:cs typeface="Calibri"/>
              </a:rPr>
              <a:t>ROHiS</a:t>
            </a:r>
            <a:r>
              <a:rPr lang="pl-PL" dirty="0">
                <a:cs typeface="Calibri"/>
              </a:rPr>
              <a:t>)</a:t>
            </a:r>
            <a:endParaRPr lang="pl-PL" sz="2000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r>
              <a:rPr lang="pl-PL" b="1" dirty="0">
                <a:cs typeface="Calibri"/>
              </a:rPr>
              <a:t>Termin organizacji gry: </a:t>
            </a:r>
            <a:r>
              <a:rPr lang="pl-PL" dirty="0">
                <a:cs typeface="Calibri"/>
              </a:rPr>
              <a:t>01.05.2021 - 15.05. 2021</a:t>
            </a:r>
          </a:p>
          <a:p>
            <a:endParaRPr lang="pl-PL" dirty="0">
              <a:cs typeface="Calibri"/>
            </a:endParaRPr>
          </a:p>
          <a:p>
            <a:r>
              <a:rPr lang="pl-PL" b="1" dirty="0">
                <a:cs typeface="Calibri"/>
              </a:rPr>
              <a:t>Zgłoszenia:</a:t>
            </a:r>
            <a:r>
              <a:rPr lang="pl-PL" dirty="0">
                <a:cs typeface="Calibri"/>
              </a:rPr>
              <a:t> wypełnienie ankiety do 22.04.2021 (programowiec zgłasza wszystkie jednostki z hufca)</a:t>
            </a:r>
          </a:p>
          <a:p>
            <a:endParaRPr lang="pl-PL" dirty="0">
              <a:cs typeface="Calibri"/>
            </a:endParaRPr>
          </a:p>
          <a:p>
            <a:r>
              <a:rPr lang="pl-PL" b="1" dirty="0">
                <a:cs typeface="Calibri"/>
              </a:rPr>
              <a:t>Rozliczenie się: </a:t>
            </a:r>
            <a:r>
              <a:rPr lang="pl-PL" dirty="0">
                <a:cs typeface="Calibri"/>
              </a:rPr>
              <a:t>wypełnienie ankiety do 25.05.2021 ( wszystkie jednostki, opis + fotografia)</a:t>
            </a:r>
          </a:p>
          <a:p>
            <a:endParaRPr lang="pl-PL" dirty="0">
              <a:cs typeface="Calibri"/>
            </a:endParaRPr>
          </a:p>
          <a:p>
            <a:r>
              <a:rPr lang="pl-PL" b="1" dirty="0">
                <a:cs typeface="Calibri"/>
              </a:rPr>
              <a:t>Pakiety:</a:t>
            </a:r>
            <a:r>
              <a:rPr lang="pl-PL" dirty="0">
                <a:cs typeface="Calibri"/>
              </a:rPr>
              <a:t> otrzymane wg. zgłoszonego zapotrzebowania w przeliczeniu na patrole i osoby (lepiej podać więcej ludzi niż za mało)</a:t>
            </a:r>
          </a:p>
          <a:p>
            <a:endParaRPr lang="pl-PL" dirty="0">
              <a:cs typeface="Calibri"/>
            </a:endParaRPr>
          </a:p>
          <a:p>
            <a:r>
              <a:rPr lang="pl-PL" b="1" dirty="0">
                <a:cs typeface="Calibri"/>
              </a:rPr>
              <a:t>Informacje: </a:t>
            </a:r>
            <a:r>
              <a:rPr lang="pl-PL" dirty="0">
                <a:cs typeface="Calibri"/>
              </a:rPr>
              <a:t>wydarzenie na FB, zakładka na stronie www chorągwi wielkopolskiej</a:t>
            </a:r>
          </a:p>
          <a:p>
            <a:endParaRPr lang="pl-PL" sz="1600" dirty="0">
              <a:cs typeface="Calibri"/>
            </a:endParaRPr>
          </a:p>
          <a:p>
            <a:endParaRPr lang="pl-PL" sz="1600" dirty="0">
              <a:cs typeface="Calibri"/>
            </a:endParaRPr>
          </a:p>
          <a:p>
            <a:endParaRPr lang="pl-PL" sz="1600" dirty="0">
              <a:cs typeface="Calibri"/>
            </a:endParaRPr>
          </a:p>
          <a:p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34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AAFF284-A224-4179-936B-F0DD40825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2722"/>
            <a:ext cx="12181114" cy="685527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29C63E96-166F-464D-98C3-4CA3F2952C95}"/>
              </a:ext>
            </a:extLst>
          </p:cNvPr>
          <p:cNvSpPr txBox="1"/>
          <p:nvPr/>
        </p:nvSpPr>
        <p:spPr>
          <a:xfrm>
            <a:off x="970670" y="970898"/>
            <a:ext cx="9411287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000" b="1" dirty="0"/>
              <a:t>Chcesz zgłosić swoją jednostkę? Wypełnij ankietę ukrytą pod tym linkiem:</a:t>
            </a:r>
          </a:p>
          <a:p>
            <a:endParaRPr lang="pl-PL" sz="4000" b="1" dirty="0"/>
          </a:p>
          <a:p>
            <a:r>
              <a:rPr lang="pl-PL" sz="4000" b="1" dirty="0">
                <a:hlinkClick r:id="rId3"/>
              </a:rPr>
              <a:t>https://forms.office.com/r/dRMPTJAQ5j</a:t>
            </a:r>
            <a:r>
              <a:rPr lang="pl-PL" sz="4000" b="1" dirty="0"/>
              <a:t> </a:t>
            </a:r>
          </a:p>
          <a:p>
            <a:endParaRPr lang="pl-PL" sz="6000" b="1" dirty="0"/>
          </a:p>
          <a:p>
            <a:endParaRPr lang="pl-PL" sz="2800" b="1" dirty="0">
              <a:solidFill>
                <a:srgbClr val="FF0000"/>
              </a:solidFill>
            </a:endParaRPr>
          </a:p>
          <a:p>
            <a:endParaRPr lang="pl-PL" sz="2800" b="1" dirty="0">
              <a:solidFill>
                <a:srgbClr val="FF0000"/>
              </a:solidFill>
            </a:endParaRPr>
          </a:p>
          <a:p>
            <a:r>
              <a:rPr lang="pl-PL" sz="2800" b="1" dirty="0">
                <a:solidFill>
                  <a:srgbClr val="FF0000"/>
                </a:solidFill>
              </a:rPr>
              <a:t>Ankieta działa tylko do 22 kwietnia, do godz. 23:59</a:t>
            </a:r>
          </a:p>
        </p:txBody>
      </p:sp>
    </p:spTree>
    <p:extLst>
      <p:ext uri="{BB962C8B-B14F-4D97-AF65-F5344CB8AC3E}">
        <p14:creationId xmlns:p14="http://schemas.microsoft.com/office/powerpoint/2010/main" val="382994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AAFF284-A224-4179-936B-F0DD40825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2722"/>
            <a:ext cx="12181114" cy="685527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29C63E96-166F-464D-98C3-4CA3F2952C95}"/>
              </a:ext>
            </a:extLst>
          </p:cNvPr>
          <p:cNvSpPr txBox="1"/>
          <p:nvPr/>
        </p:nvSpPr>
        <p:spPr>
          <a:xfrm>
            <a:off x="1097280" y="942763"/>
            <a:ext cx="8299937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6000" b="1" dirty="0"/>
              <a:t>No to co? </a:t>
            </a:r>
          </a:p>
          <a:p>
            <a:pPr algn="ctr"/>
            <a:endParaRPr lang="pl-PL" sz="6000" b="1" dirty="0"/>
          </a:p>
          <a:p>
            <a:pPr algn="ctr"/>
            <a:r>
              <a:rPr lang="pl-PL" sz="6000" b="1" dirty="0"/>
              <a:t>No to FLO?</a:t>
            </a:r>
          </a:p>
          <a:p>
            <a:endParaRPr lang="pl-PL" sz="6000" b="1" dirty="0"/>
          </a:p>
          <a:p>
            <a:pPr algn="r"/>
            <a:r>
              <a:rPr lang="pl-PL" sz="2800" b="1" dirty="0"/>
              <a:t>Wykonanie:</a:t>
            </a:r>
          </a:p>
          <a:p>
            <a:pPr algn="r"/>
            <a:r>
              <a:rPr lang="pl-PL" sz="2800" b="1" dirty="0"/>
              <a:t> </a:t>
            </a:r>
            <a:r>
              <a:rPr lang="pl-PL" sz="2800" b="1" dirty="0" err="1"/>
              <a:t>hm</a:t>
            </a:r>
            <a:r>
              <a:rPr lang="pl-PL" sz="2800" b="1" dirty="0"/>
              <a:t>. Justyna Hyża-Chmielewska</a:t>
            </a:r>
          </a:p>
          <a:p>
            <a:pPr algn="r"/>
            <a:r>
              <a:rPr lang="pl-PL" sz="2800" b="1" dirty="0">
                <a:hlinkClick r:id="rId3"/>
              </a:rPr>
              <a:t>justyna.hyza@zhp.net.pl</a:t>
            </a:r>
            <a:endParaRPr lang="pl-PL" sz="2800" b="1" dirty="0"/>
          </a:p>
          <a:p>
            <a:pPr algn="r"/>
            <a:r>
              <a:rPr lang="pl-PL" sz="2800" b="1" dirty="0"/>
              <a:t>Tel. 697 804 511</a:t>
            </a:r>
          </a:p>
        </p:txBody>
      </p:sp>
    </p:spTree>
    <p:extLst>
      <p:ext uri="{BB962C8B-B14F-4D97-AF65-F5344CB8AC3E}">
        <p14:creationId xmlns:p14="http://schemas.microsoft.com/office/powerpoint/2010/main" val="475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738E32BF-D26D-4342-A671-C6B5AA14A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1920844" y="2157620"/>
            <a:ext cx="8718529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2800" b="1" i="1" dirty="0">
                <a:ea typeface="+mn-lt"/>
                <a:cs typeface="+mn-lt"/>
              </a:rPr>
              <a:t>Naczelnik został pojmany!</a:t>
            </a:r>
            <a:endParaRPr lang="pl-PL" sz="2800" dirty="0">
              <a:ea typeface="+mn-lt"/>
              <a:cs typeface="+mn-lt"/>
            </a:endParaRPr>
          </a:p>
          <a:p>
            <a:pPr algn="just"/>
            <a:endParaRPr lang="pl-PL" sz="2000" dirty="0">
              <a:ea typeface="+mn-lt"/>
              <a:cs typeface="+mn-lt"/>
            </a:endParaRPr>
          </a:p>
          <a:p>
            <a:pPr algn="just"/>
            <a:r>
              <a:rPr lang="pl-PL" sz="2000" i="1" dirty="0">
                <a:ea typeface="+mn-lt"/>
                <a:cs typeface="+mn-lt"/>
              </a:rPr>
              <a:t>Czekają na Was wyzwania, którym musicie podołać, aby uratować swojego Naczelnika. Będzie wywożony z siedziby Gestapo – dowiedzcie się, gdzie ona się znajduje. Podczas akcji wywiadowczej zbierzcie wszystkie niezbędne informacje, namierzcie trasę więźniarki, żeby wspomóc akcję odbicia Naczelnika. Akta osobowe w czasie wojny były bardzo ważne, nie powinny trafiać w niepowołane ręce, dbajcie o nie i nie przekazujcie informacji, które uda Wam się zdobyć! Od teraz walczycie w podziemiu...</a:t>
            </a:r>
            <a:endParaRPr lang="pl-PL" sz="2000" dirty="0">
              <a:ea typeface="+mn-lt"/>
              <a:cs typeface="+mn-lt"/>
            </a:endParaRPr>
          </a:p>
          <a:p>
            <a:endParaRPr lang="pl-PL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76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8167CA19-312F-48CE-AEB6-80124F6C9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2302214" y="1284052"/>
            <a:ext cx="6809361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400" b="1">
                <a:cs typeface="Calibri"/>
              </a:rPr>
              <a:t>Jak uratować Naczelnika?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305863" y="2318831"/>
            <a:ext cx="7597301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2800" dirty="0">
                <a:ea typeface="+mn-lt"/>
                <a:cs typeface="+mn-lt"/>
              </a:rPr>
              <a:t>Wystarczy, że podejmiesz wyzwanie i weźmiesz udział w jednym z trzech wariantów gry ,,Akcja FLO”. A oto po krótce każdy z nich:</a:t>
            </a:r>
            <a:endParaRPr lang="pl-PL" sz="2800" dirty="0">
              <a:cs typeface="Calibri"/>
            </a:endParaRPr>
          </a:p>
          <a:p>
            <a:pPr algn="just"/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46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FD609513-7BB4-4E6B-AA86-74ECDC6F1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3206885" y="2393005"/>
            <a:ext cx="5787956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8000" b="1">
                <a:cs typeface="Calibri"/>
              </a:rPr>
              <a:t>WARIANTY</a:t>
            </a:r>
            <a:endParaRPr lang="pl-PL" sz="1800"/>
          </a:p>
          <a:p>
            <a:pPr algn="ctr"/>
            <a:r>
              <a:rPr lang="pl-PL" sz="8000" b="1">
                <a:solidFill>
                  <a:srgbClr val="7030A0"/>
                </a:solidFill>
                <a:cs typeface="Calibri"/>
              </a:rPr>
              <a:t>F   L   O</a:t>
            </a:r>
            <a:endParaRPr lang="pl-PL" sz="18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0818AAFB-A74F-49AC-9E5F-4B25E05F5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248331" y="393432"/>
            <a:ext cx="723737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F - podstawowy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165186" y="1468680"/>
            <a:ext cx="7597301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 Organizatorem tego wariantu gry może być każdy drużynowy, który otrzymuje zestaw 10 zadań do rozwieszenia na wybranym przez siebie terenie.</a:t>
            </a: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Uczestnicy biorą udział w grze zastępami lub samodzielnie.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Drużynowy pełni rolę informatora/szpiega, który pomaga uczestnikom odgadnąć, kim jest porwany Naczelnik.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Dodatkowo potrzebne jest tylko zaangażowanie kierowcy więźniarki.</a:t>
            </a:r>
            <a:endParaRPr lang="pl-PL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Uczestnicy biorą udział w AKCJI WYWIADOWCZEJ - uzupełnienie teczki, czyli akt osobowych Floriana Marciniaka.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 Zadania typu: uzupełnij tekst, rozwiąż krzyżówkę, wykreśl słowa, ułóż…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+mn-lt"/>
                <a:cs typeface="+mn-lt"/>
              </a:rPr>
              <a:t>Za prawidłowe uzupełnienie dokumentu, patrole otrzymują adres postoju więźniarki. Pozostaje im już tylko ją wytropić.</a:t>
            </a:r>
            <a:endParaRPr lang="pl-PL" sz="1800" dirty="0">
              <a:cs typeface="Calibri"/>
            </a:endParaRPr>
          </a:p>
          <a:p>
            <a:pPr algn="just">
              <a:buFont typeface="Arial"/>
              <a:buChar char="•"/>
            </a:pPr>
            <a:endParaRPr lang="pl-PL" sz="1600" dirty="0"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pl-PL" sz="1600" b="1" dirty="0">
                <a:cs typeface="Calibri"/>
              </a:rPr>
              <a:t>Sugerowany wiek uczestnika 6-12 lat</a:t>
            </a:r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49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9C05ED9E-A2EE-462C-B650-CB7867635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557820" y="329429"/>
            <a:ext cx="723737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F - sekwencja działań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1911968" y="1699853"/>
            <a:ext cx="7597301" cy="39395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Wstęp – odprawa (wytłumaczenie zasad)</a:t>
            </a: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Spotkanie z INFORMATOREM nr 1 - wręczenie teczki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Akcja WYWIAD – gra z QR kodami</a:t>
            </a: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Spotkanie z INORMATOREM nr 1 – przekazanie uzupełnionej teczki, który w zamian podaje uczestnikom adres postoju więźniarki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Akcja WIĘŹNIARKA – odnalezienie specjalnie oznaczonego auta “więźniarki”</a:t>
            </a: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b="1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Raportowanie - podsumowanie i nagrodzenie uczestników </a:t>
            </a:r>
          </a:p>
          <a:p>
            <a:pPr algn="just">
              <a:buFont typeface="Arial"/>
              <a:buChar char="•"/>
            </a:pPr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35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82702ED8-429B-46C9-9951-2939EA3D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754767" y="513765"/>
            <a:ext cx="7237378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L - średni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291906" y="1868665"/>
            <a:ext cx="7597301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Ten poziom gry przeznaczony jest dla drużyn, szczepów i związków drużyn. </a:t>
            </a:r>
            <a:endParaRPr lang="pl-PL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Gra może być rozgrywana drużynami, zastępami lub indywidualnie. </a:t>
            </a:r>
            <a:endParaRPr lang="pl-PL" sz="20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Do przeprowadzenia gry potrzebnych jest ok. 3-4 osób + samochód więźniarka (umownie tak nazwany lub na potrzeby gry wystylizowany na więźniarkę)</a:t>
            </a:r>
            <a:endParaRPr lang="pl-PL" sz="2000" dirty="0">
              <a:ea typeface="+mn-lt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cs typeface="Calibri"/>
              </a:rPr>
              <a:t>Uczestnicy biorą udział w AKCJI WYWIADOWCZEJ oraz w AKCJI WIĘŹNIARKA</a:t>
            </a:r>
          </a:p>
          <a:p>
            <a:pPr algn="just">
              <a:buFont typeface="Arial"/>
              <a:buChar char="•"/>
            </a:pPr>
            <a:endParaRPr lang="pl-PL" dirty="0"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pl-PL" b="1" dirty="0">
                <a:cs typeface="Calibri"/>
              </a:rPr>
              <a:t>Sugerowany wiek uczestnika: 10-16 lat</a:t>
            </a:r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64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CBF7CDED-9194-4125-9BB1-FAB66BF46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726632" y="513765"/>
            <a:ext cx="7237378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L - sekwencja działań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2291906" y="1798327"/>
            <a:ext cx="7597301" cy="46782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endParaRPr lang="pl-PL" sz="1600" dirty="0">
              <a:cs typeface="Calibri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Wstęp - odprawa </a:t>
            </a:r>
            <a:r>
              <a:rPr lang="pl-PL" dirty="0">
                <a:ea typeface="+mn-lt"/>
                <a:cs typeface="+mn-lt"/>
              </a:rPr>
              <a:t>Przedstawienie przez koordynatora fabuły gry oraz zasad. Otrzymanie map z nakreślonym obszarem gry.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Spotkanie z INFORMATOREM nr 1 - wręczenie teczki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Akcja WYWIADOWCZA – gra z QR kodami </a:t>
            </a:r>
            <a:r>
              <a:rPr lang="pl-PL" dirty="0">
                <a:ea typeface="+mn-lt"/>
                <a:cs typeface="+mn-lt"/>
              </a:rPr>
              <a:t>- uzupełnianie teczki z aktami osobowymi Naczelnika oraz kodów QR w celu stworzenia trasy więźniarki 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b="1" dirty="0">
                <a:ea typeface="+mn-lt"/>
                <a:cs typeface="+mn-lt"/>
              </a:rPr>
              <a:t>Akcja WIĘŹNIARKA – odnalezienie specjalnie oznaczonej “więźniarki” </a:t>
            </a:r>
            <a:r>
              <a:rPr lang="pl-PL" dirty="0">
                <a:ea typeface="+mn-lt"/>
                <a:cs typeface="+mn-lt"/>
              </a:rPr>
              <a:t>Spotkanie z INFORMATOREM nr 1 – przekazanie teczki oraz map z zaznaczoną trasą więźniarki.</a:t>
            </a: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Zakończenie - podsumowanie i nagrodzenie uczestników</a:t>
            </a:r>
          </a:p>
          <a:p>
            <a:pPr marL="342900" indent="-342900" algn="just">
              <a:buAutoNum type="arabicPeriod"/>
            </a:pPr>
            <a:endParaRPr lang="pl-PL" sz="1600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sz="1600" b="1" dirty="0"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pl-PL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293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>
            <a:extLst>
              <a:ext uri="{FF2B5EF4-FFF2-40B4-BE49-F238E27FC236}">
                <a16:creationId xmlns:a16="http://schemas.microsoft.com/office/drawing/2014/main" id="{2BADAF3D-6B5C-4AA3-BE4B-25494C1B6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"/>
            <a:ext cx="12181114" cy="685527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54B911F-E60A-45E3-8B79-7779D57F0B28}"/>
              </a:ext>
            </a:extLst>
          </p:cNvPr>
          <p:cNvSpPr txBox="1"/>
          <p:nvPr/>
        </p:nvSpPr>
        <p:spPr>
          <a:xfrm>
            <a:off x="473413" y="411855"/>
            <a:ext cx="723737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>
                <a:cs typeface="Calibri"/>
              </a:rPr>
              <a:t>Wariant O - zaawansowany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B85706-AA7C-4EAE-B6C5-F6042FEB367D}"/>
              </a:ext>
            </a:extLst>
          </p:cNvPr>
          <p:cNvSpPr txBox="1"/>
          <p:nvPr/>
        </p:nvSpPr>
        <p:spPr>
          <a:xfrm>
            <a:off x="1926036" y="1468680"/>
            <a:ext cx="7597301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Wariant przeznaczony dla szczepów, związków drużyn oraz hufców</a:t>
            </a:r>
            <a:endParaRPr lang="pl-PL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Gra może być rozgrywana zastępami lub drużynami.</a:t>
            </a:r>
            <a:endParaRPr lang="pl-PL" sz="2000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ea typeface="+mn-lt"/>
                <a:cs typeface="+mn-lt"/>
              </a:rPr>
              <a:t>Do przeprowadzenia gry potrzebnych jest ok. 5-6 osób + samochód więźniarka</a:t>
            </a:r>
            <a:endParaRPr lang="pl-PL" sz="2000" dirty="0">
              <a:ea typeface="+mn-lt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ea typeface="+mn-lt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cs typeface="Calibri"/>
              </a:rPr>
              <a:t>Uczestnicy biorą udział w AKCJI WYWIADOWCZEJ, AKCJI PLAKATOWANIA oraz w AKCJI WIĘŹNIARKA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cs typeface="Calibri"/>
              </a:rPr>
              <a:t>Stawiamy tu na rozbudowaną fabułę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b="1" dirty="0"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b="1" dirty="0">
                <a:cs typeface="Calibri"/>
              </a:rPr>
              <a:t>Sugerowany wiek uczestnika: 12-20 lat</a:t>
            </a:r>
          </a:p>
          <a:p>
            <a:pPr algn="just">
              <a:buFont typeface="Arial"/>
              <a:buChar char="•"/>
            </a:pPr>
            <a:endParaRPr lang="pl-PL" b="1" dirty="0">
              <a:cs typeface="Calibri"/>
            </a:endParaRPr>
          </a:p>
          <a:p>
            <a:pPr algn="just"/>
            <a:r>
              <a:rPr lang="pl-PL" sz="2000" b="1" dirty="0">
                <a:solidFill>
                  <a:srgbClr val="FF0000"/>
                </a:solidFill>
                <a:cs typeface="Calibri"/>
              </a:rPr>
              <a:t>!!! Ten wariant zostanie przeprowadzony przez Programowca hufca dla jednostek naszego hufca – wystarczy zgłosić chęć udziału</a:t>
            </a:r>
          </a:p>
          <a:p>
            <a:pPr marL="285750" indent="-285750">
              <a:buFont typeface="Arial"/>
              <a:buChar char="•"/>
            </a:pPr>
            <a:endParaRPr lang="pl-PL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109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75ECDEF88F6C498A073C8596598D16" ma:contentTypeVersion="6" ma:contentTypeDescription="Utwórz nowy dokument." ma:contentTypeScope="" ma:versionID="169dee94d08f1cfb97a852bb2c8b21cc">
  <xsd:schema xmlns:xsd="http://www.w3.org/2001/XMLSchema" xmlns:xs="http://www.w3.org/2001/XMLSchema" xmlns:p="http://schemas.microsoft.com/office/2006/metadata/properties" xmlns:ns2="5befbdc7-4572-4a70-b617-bd00fee7672f" targetNamespace="http://schemas.microsoft.com/office/2006/metadata/properties" ma:root="true" ma:fieldsID="73e9bf39663c14e3893071b14412fc31" ns2:_="">
    <xsd:import namespace="5befbdc7-4572-4a70-b617-bd00fee76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fbdc7-4572-4a70-b617-bd00fee76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36DA02-5879-4079-937F-689DE984FE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722DEAF-FC06-49B0-9E7F-38DDE556E2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B6E77-7149-42D7-B1CE-1773282BB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efbdc7-4572-4a70-b617-bd00fee767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Panoramiczny</PresentationFormat>
  <Paragraphs>170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Justyna Hyża</cp:lastModifiedBy>
  <cp:revision>1</cp:revision>
  <dcterms:created xsi:type="dcterms:W3CDTF">2021-04-14T12:14:25Z</dcterms:created>
  <dcterms:modified xsi:type="dcterms:W3CDTF">2021-04-19T22:10:57Z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0x0101005275ECDEF88F6C498A073C8596598D16</vt:lpwstr>
  </property>
</Properties>
</file>